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354291344"/>
        <c:axId val="-1354296784"/>
      </c:barChart>
      <c:catAx>
        <c:axId val="-135429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6784"/>
        <c:crosses val="autoZero"/>
        <c:auto val="1"/>
        <c:lblAlgn val="ctr"/>
        <c:lblOffset val="100"/>
        <c:noMultiLvlLbl val="0"/>
      </c:catAx>
      <c:valAx>
        <c:axId val="-135429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AB6-D896-4103-B18B-E4C9D4D528BE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972-A282-43DD-A126-7FEACAB0B25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8A45-4C16-46C6-9C52-4A8D02165DB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DD07-9FA2-4958-8E3E-636D0DE7B2D7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776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C291-46B9-464D-80BD-0DAB23852199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1A31-E732-4D1B-B507-A0AAEAE2A69C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5E11-2A49-4778-9DA2-0B20414F031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78B-063C-4896-9CDD-28E27C0DBE33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9D05-75E6-4FCD-9C89-400E4DD81FF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3E57-2633-4ECB-A6FC-43B29DBFB40B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DE16-78CB-4886-8254-FCBCD89FEEDA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50781-D21F-404C-8B16-65E2AFDDDB25}" type="datetime1">
              <a:rPr lang="ko-KR" altLang="en-US" smtClean="0"/>
              <a:t>2018-12-25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onovill.com/news/articleView.html?idxno=343123" TargetMode="External"/><Relationship Id="rId3" Type="http://schemas.openxmlformats.org/officeDocument/2006/relationships/hyperlink" Target="http://www.khgames.co.kr/news/articleView.html?idxno=111821" TargetMode="External"/><Relationship Id="rId7" Type="http://schemas.openxmlformats.org/officeDocument/2006/relationships/hyperlink" Target="https://namu.wiki/w/%ED%8A%B8%EC%9C%84%EC%B9%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m.kr/bbs/board.php?bo_table=article&amp;wr_id=5130" TargetMode="External"/><Relationship Id="rId5" Type="http://schemas.openxmlformats.org/officeDocument/2006/relationships/hyperlink" Target="https://sullygnome.com/" TargetMode="External"/><Relationship Id="rId4" Type="http://schemas.openxmlformats.org/officeDocument/2006/relationships/hyperlink" Target="https://www.game-debate.com/news/24462/youtube-gaming-ad-revenue-sinks-50-as-gamers-flock-to-twit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4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5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err="1"/>
              <a:t>트위치관련</a:t>
            </a:r>
            <a:r>
              <a:rPr lang="ko-KR" altLang="en-US" sz="1100"/>
              <a:t> </a:t>
            </a:r>
            <a:endParaRPr lang="en-US" altLang="ko-KR" sz="1100"/>
          </a:p>
          <a:p>
            <a:r>
              <a:rPr lang="en-US" altLang="ko-KR" sz="1100">
                <a:hlinkClick r:id="rId8"/>
              </a:rPr>
              <a:t>http://www.econovill.com/news/articleView.html?idxno=343123</a:t>
            </a:r>
            <a:r>
              <a:rPr lang="en-US" altLang="ko-KR" sz="1100"/>
              <a:t> – e</a:t>
            </a:r>
            <a:r>
              <a:rPr lang="ko-KR" altLang="en-US" sz="1100"/>
              <a:t>스포츠</a:t>
            </a:r>
            <a:endParaRPr lang="en-US" altLang="ko-KR" sz="11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2219" y="2956293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31" y="3091293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0120" y="5906236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547144"/>
              </p:ext>
            </p:extLst>
          </p:nvPr>
        </p:nvGraphicFramePr>
        <p:xfrm>
          <a:off x="4124681" y="3112738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4681" y="3112738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256056" y="5932564"/>
            <a:ext cx="252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2014 </a:t>
            </a:r>
            <a:r>
              <a:rPr lang="ko-KR" altLang="en-US" sz="1200"/>
              <a:t>미국 스트리밍 시장 점유율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t="19231" r="24728" b="13852"/>
          <a:stretch/>
        </p:blipFill>
        <p:spPr>
          <a:xfrm>
            <a:off x="3997234" y="1039027"/>
            <a:ext cx="3554045" cy="26187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1173</Words>
  <Application>Microsoft Office PowerPoint</Application>
  <PresentationFormat>와이드스크린</PresentationFormat>
  <Paragraphs>270</Paragraphs>
  <Slides>20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136</cp:revision>
  <dcterms:created xsi:type="dcterms:W3CDTF">2018-11-26T03:51:23Z</dcterms:created>
  <dcterms:modified xsi:type="dcterms:W3CDTF">2018-12-25T05:26:06Z</dcterms:modified>
</cp:coreProperties>
</file>